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FF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E1485-09E6-40AA-8018-969349908E3A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075E7-2DBD-4394-BB71-745825395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48816"/>
            <a:ext cx="9144000" cy="4237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490" y="2246807"/>
            <a:ext cx="559171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h-TH" dirty="0" smtClean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6490" y="3719940"/>
            <a:ext cx="559171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9364"/>
            <a:ext cx="2133600" cy="365125"/>
          </a:xfrm>
        </p:spPr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9364"/>
            <a:ext cx="2133600" cy="365125"/>
          </a:xfrm>
        </p:spPr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644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15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9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90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804"/>
            <a:ext cx="7135402" cy="862834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9090"/>
            <a:ext cx="2133600" cy="365125"/>
          </a:xfrm>
        </p:spPr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9090"/>
            <a:ext cx="2133600" cy="365125"/>
          </a:xfrm>
        </p:spPr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27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804"/>
            <a:ext cx="7135402" cy="862834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2" y="1600200"/>
            <a:ext cx="5694218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9090"/>
            <a:ext cx="2133600" cy="365125"/>
          </a:xfrm>
        </p:spPr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9090"/>
            <a:ext cx="2133600" cy="365125"/>
          </a:xfrm>
        </p:spPr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27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804"/>
            <a:ext cx="7135402" cy="862834"/>
          </a:xfrm>
        </p:spPr>
        <p:txBody>
          <a:bodyPr/>
          <a:lstStyle>
            <a:lvl1pPr algn="l"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80808">
              <a:alpha val="69804"/>
            </a:srgb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9090"/>
            <a:ext cx="2133600" cy="365125"/>
          </a:xfrm>
        </p:spPr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9090"/>
            <a:ext cx="2133600" cy="365125"/>
          </a:xfrm>
        </p:spPr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273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0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82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04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32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52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60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lackbg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448816"/>
            <a:ext cx="9144000" cy="4237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2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199" y="93287"/>
            <a:ext cx="2534289" cy="28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68093" y="565753"/>
            <a:ext cx="980213" cy="68614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65752"/>
            <a:ext cx="7365076" cy="851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Click to edit Master text styles</a:t>
            </a:r>
          </a:p>
          <a:p>
            <a:pPr lvl="1"/>
            <a:r>
              <a:rPr lang="th-TH" dirty="0" smtClean="0"/>
              <a:t>Second level</a:t>
            </a:r>
          </a:p>
          <a:p>
            <a:pPr lvl="2"/>
            <a:r>
              <a:rPr lang="th-TH" dirty="0" smtClean="0"/>
              <a:t>Third level</a:t>
            </a:r>
          </a:p>
          <a:p>
            <a:pPr lvl="3"/>
            <a:r>
              <a:rPr lang="th-TH" dirty="0" smtClean="0"/>
              <a:t>Fourth level</a:t>
            </a:r>
          </a:p>
          <a:p>
            <a:pPr lvl="4"/>
            <a:r>
              <a:rPr lang="th-TH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10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2E55-36F4-9C47-AE7F-0F680BB24EE2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10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10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352D-4569-3E41-9599-1BD1EAE34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309" y="0"/>
            <a:ext cx="12843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www.eng.chula.ac.th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90864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Chic Black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Literature Reviews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Literature Reviews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Literature Reviews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Results and Discussion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Template</vt:lpstr>
      <vt:lpstr>Outline</vt:lpstr>
      <vt:lpstr>Outline</vt:lpstr>
      <vt:lpstr>Outline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Macintosh</dc:creator>
  <cp:lastModifiedBy>Atiwong</cp:lastModifiedBy>
  <cp:revision>45</cp:revision>
  <dcterms:created xsi:type="dcterms:W3CDTF">2013-01-28T12:32:18Z</dcterms:created>
  <dcterms:modified xsi:type="dcterms:W3CDTF">2013-04-01T07:57:32Z</dcterms:modified>
</cp:coreProperties>
</file>