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E1485-09E6-40AA-8018-969349908E3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75E7-2DBD-4394-BB71-745825395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448816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490" y="2246807"/>
            <a:ext cx="5591710" cy="14700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th-TH" dirty="0" smtClean="0"/>
              <a:t>Click to </a:t>
            </a:r>
            <a:r>
              <a:rPr lang="th-TH" dirty="0" smtClean="0"/>
              <a:t>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6490" y="3719940"/>
            <a:ext cx="559171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9364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9364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644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93287"/>
            <a:ext cx="2534289" cy="28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093" y="565753"/>
            <a:ext cx="980213" cy="686149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309" y="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www.eng.chula.ac.th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5915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89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0904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294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04"/>
            <a:ext cx="7135402" cy="862834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9090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090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0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04"/>
            <a:ext cx="7135402" cy="862834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2" y="1600200"/>
            <a:ext cx="5694218" cy="45259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9090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090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0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04"/>
            <a:ext cx="7135402" cy="862834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>
              <a:alpha val="69804"/>
            </a:srgbClr>
          </a:solidFill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9090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090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0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782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804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43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752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76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448816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93287"/>
            <a:ext cx="2534289" cy="28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093" y="565753"/>
            <a:ext cx="980213" cy="68614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65752"/>
            <a:ext cx="7365076" cy="851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10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10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10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09" y="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www.eng.chula.ac.th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90864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Clean White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Literature Reviews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Literature Reviews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Literature Reviews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34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Template</vt:lpstr>
      <vt:lpstr>Outline</vt:lpstr>
      <vt:lpstr>Outline</vt:lpstr>
      <vt:lpstr>Outline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Macintosh</dc:creator>
  <cp:lastModifiedBy>Atiwong</cp:lastModifiedBy>
  <cp:revision>42</cp:revision>
  <dcterms:created xsi:type="dcterms:W3CDTF">2013-01-28T12:32:18Z</dcterms:created>
  <dcterms:modified xsi:type="dcterms:W3CDTF">2013-04-01T07:50:06Z</dcterms:modified>
</cp:coreProperties>
</file>